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47" r:id="rId1"/>
  </p:sldMasterIdLst>
  <p:notesMasterIdLst>
    <p:notesMasterId r:id="rId3"/>
  </p:notesMasterIdLst>
  <p:handoutMasterIdLst>
    <p:handoutMasterId r:id="rId4"/>
  </p:handoutMasterIdLst>
  <p:sldIdLst>
    <p:sldId id="331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talant" id="{2CCB0587-AAE6-7D42-BD6A-DDA753A1684D}">
          <p14:sldIdLst>
            <p14:sldId id="331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Duque" initials="" lastIdx="5" clrIdx="0"/>
  <p:cmAuthor id="2" name="Lyndsey Gibbons-Neff" initials="" lastIdx="1" clrIdx="1"/>
  <p:cmAuthor id="3" name="Elliot Gillerman" initials="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8D5"/>
    <a:srgbClr val="C84ADE"/>
    <a:srgbClr val="7DE288"/>
    <a:srgbClr val="2D2D54"/>
    <a:srgbClr val="2F2D53"/>
    <a:srgbClr val="6D6B88"/>
    <a:srgbClr val="A39DF1"/>
    <a:srgbClr val="4AA3E3"/>
    <a:srgbClr val="A1A3B9"/>
    <a:srgbClr val="FC9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5"/>
    <p:restoredTop sz="95220" autoAdjust="0"/>
  </p:normalViewPr>
  <p:slideViewPr>
    <p:cSldViewPr snapToGrid="0" snapToObjects="1" showGuides="1">
      <p:cViewPr varScale="1">
        <p:scale>
          <a:sx n="82" d="100"/>
          <a:sy n="82" d="100"/>
        </p:scale>
        <p:origin x="509" y="72"/>
      </p:cViewPr>
      <p:guideLst/>
    </p:cSldViewPr>
  </p:slideViewPr>
  <p:outlineViewPr>
    <p:cViewPr>
      <p:scale>
        <a:sx n="33" d="100"/>
        <a:sy n="33" d="100"/>
      </p:scale>
      <p:origin x="0" y="-1208"/>
    </p:cViewPr>
  </p:outlineViewPr>
  <p:notesTextViewPr>
    <p:cViewPr>
      <p:scale>
        <a:sx n="145" d="100"/>
        <a:sy n="14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4" d="100"/>
          <a:sy n="154" d="100"/>
        </p:scale>
        <p:origin x="3456" y="6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586B4-6DCF-5A46-A328-C0C5C60EB8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13B9-986B-F74E-84B1-B6951B7CB004}" type="datetimeFigureOut">
              <a:rPr lang="en-US" smtClean="0"/>
              <a:t>2/8/2021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41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7BAA5-BA13-1F44-88A8-B93632B5178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34BA-F077-E948-BCB8-1D86DCEA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8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Catalant</a:t>
            </a:r>
            <a:r>
              <a:rPr lang="en-US" dirty="0"/>
              <a:t> marketplace concentrates in high end talent accessed via technology enabled process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Compared to MSP -&gt; some overlap at the higher end of MSP and lower end of our network; not perfect proxy but easiest way to think about x axis is price and we generally don’t have people less than 8-10 years of experience charging under $100/hour</a:t>
            </a:r>
          </a:p>
          <a:p>
            <a:pPr marL="171450" indent="-171450">
              <a:buFontTx/>
              <a:buChar char="-"/>
            </a:pPr>
            <a:r>
              <a:rPr lang="en-US" dirty="0"/>
              <a:t>Set up to be more targeted – MSPs provide thousands of people at some companies; more commoditized skills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Consulting – consultant level and above type resources; a lot of people in network have consulting experience; large number of people with operating experience or both;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recently had an influx of great people from companies that had to downsize – at the same time we have companies having more work but challenges to full time hire so have been able to provide a balancing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Large team based engagements – consulting firms still best fit for that;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E917E-6630-3646-A8F7-2F35834FB664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8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CCC536-8970-6B48-9F36-CA23DF6498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8" y="850143"/>
            <a:ext cx="12192000" cy="600785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142999" y="2252742"/>
            <a:ext cx="10222821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91440" bIns="91440" anchor="t" anchorCtr="0">
            <a:spAutoFit/>
          </a:bodyPr>
          <a:lstStyle>
            <a:lvl1pPr marL="0" indent="0" algn="l">
              <a:buNone/>
              <a:defRPr sz="6000" b="1" i="0" spc="50" baseline="0">
                <a:solidFill>
                  <a:schemeClr val="tx1"/>
                </a:solidFill>
                <a:latin typeface="Libre Franklin SemiBold" pitchFamily="2" charset="77"/>
                <a:ea typeface="Libre Franklin SemiBold" pitchFamily="2" charset="77"/>
                <a:cs typeface="Libre Franklin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24DF7D-6973-E846-885F-8E2C12A31579}"/>
              </a:ext>
            </a:extLst>
          </p:cNvPr>
          <p:cNvSpPr/>
          <p:nvPr userDrawn="1"/>
        </p:nvSpPr>
        <p:spPr>
          <a:xfrm>
            <a:off x="209550" y="5953760"/>
            <a:ext cx="1257300" cy="83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EEE514-14D5-7F4B-99C3-72782B23F2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915" y="5843379"/>
            <a:ext cx="1932850" cy="457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34A4568-D9A3-4F41-95BE-99B44D5BC384}"/>
              </a:ext>
            </a:extLst>
          </p:cNvPr>
          <p:cNvSpPr/>
          <p:nvPr userDrawn="1"/>
        </p:nvSpPr>
        <p:spPr>
          <a:xfrm rot="5400000">
            <a:off x="15240" y="2403527"/>
            <a:ext cx="1645920" cy="36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046068A-35E8-1E41-9249-C5EDE96F36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1689764"/>
            <a:ext cx="10240963" cy="557212"/>
          </a:xfrm>
          <a:prstGeom prst="rect">
            <a:avLst/>
          </a:prstGeom>
        </p:spPr>
        <p:txBody>
          <a:bodyPr bIns="0" anchor="b" anchorCtr="0"/>
          <a:lstStyle>
            <a:lvl1pPr marL="61913" indent="0">
              <a:tabLst/>
              <a:defRPr sz="2400" b="1" i="0">
                <a:solidFill>
                  <a:schemeClr val="accent2"/>
                </a:solidFill>
                <a:latin typeface="Libre Franklin SemiBold" pitchFamily="2" charset="77"/>
              </a:defRPr>
            </a:lvl1pPr>
          </a:lstStyle>
          <a:p>
            <a:pPr lvl="0"/>
            <a:r>
              <a:rPr lang="en-US" dirty="0" err="1"/>
              <a:t>Pretitle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46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–– One Lin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183C9BF-1B8D-EF43-9DDC-BDECF132CDC5}"/>
              </a:ext>
            </a:extLst>
          </p:cNvPr>
          <p:cNvSpPr/>
          <p:nvPr userDrawn="1"/>
        </p:nvSpPr>
        <p:spPr>
          <a:xfrm>
            <a:off x="0" y="0"/>
            <a:ext cx="12192000" cy="6868521"/>
          </a:xfrm>
          <a:prstGeom prst="rect">
            <a:avLst/>
          </a:prstGeom>
          <a:gradFill>
            <a:gsLst>
              <a:gs pos="90000">
                <a:schemeClr val="tx1">
                  <a:alpha val="70000"/>
                </a:schemeClr>
              </a:gs>
              <a:gs pos="65000">
                <a:srgbClr val="0B0838">
                  <a:alpha val="80000"/>
                </a:srgbClr>
              </a:gs>
              <a:gs pos="3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ibre Franklin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02DCF-805B-B64F-A493-CED794F3C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74278"/>
            <a:ext cx="11277600" cy="664797"/>
          </a:xfrm>
          <a:prstGeom prst="rect">
            <a:avLst/>
          </a:prstGeom>
        </p:spPr>
        <p:txBody>
          <a:bodyPr tIns="91440" bIns="182880" anchor="b" anchorCtr="0"/>
          <a:lstStyle>
            <a:lvl1pPr>
              <a:defRPr sz="2800" b="1" i="0">
                <a:solidFill>
                  <a:schemeClr val="bg1"/>
                </a:solidFill>
                <a:latin typeface="Libre Franklin SemiBold" pitchFamily="2" charset="77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5856A-5D38-7D41-98E7-FD2ABF454917}"/>
              </a:ext>
            </a:extLst>
          </p:cNvPr>
          <p:cNvSpPr/>
          <p:nvPr userDrawn="1"/>
        </p:nvSpPr>
        <p:spPr>
          <a:xfrm>
            <a:off x="477794" y="1344890"/>
            <a:ext cx="548640" cy="274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F91B5F-21F7-594A-9A67-EAA4CC11B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318" y="390513"/>
            <a:ext cx="11273481" cy="276999"/>
          </a:xfrm>
          <a:prstGeom prst="rect">
            <a:avLst/>
          </a:prstGeom>
        </p:spPr>
        <p:txBody>
          <a:bodyPr wrap="square" lIns="18288" tIns="45720" bIns="4572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all" spc="10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ibre Franklin Extra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srgbClr val="7FBEEB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Click to edit section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B0838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81879C-FDE4-BB4A-BA28-706AA54DAA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768211-6E97-0946-BD08-ED1127E4E7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A76A7B-0625-E549-BBF0-E54A78EC53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B0C2BF-5A1D-0E4B-910B-4D24A53DD0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82" y="6223181"/>
            <a:ext cx="598827" cy="640080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7680EE4-D3C6-E740-9C15-11C3075EBE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372322"/>
            <a:ext cx="11277600" cy="4830041"/>
          </a:xfrm>
          <a:prstGeom prst="rect">
            <a:avLst/>
          </a:prstGeom>
        </p:spPr>
        <p:txBody>
          <a:bodyPr tIns="228600"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30188" indent="-225425" fontAlgn="base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System Font Regular"/>
              <a:buChar char="•"/>
              <a:tabLst/>
              <a:defRPr>
                <a:solidFill>
                  <a:schemeClr val="bg1"/>
                </a:solidFill>
              </a:defRPr>
            </a:lvl2pPr>
            <a:lvl3pPr marL="401638" indent="-171450"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accent3"/>
                </a:solidFill>
              </a:defRPr>
            </a:lvl3pPr>
            <a:lvl4pPr marL="577850" indent="-165100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System Font Regular"/>
              <a:buChar char="−"/>
              <a:tabLst/>
              <a:defRPr sz="1400" b="0" i="0">
                <a:solidFill>
                  <a:schemeClr val="accent2"/>
                </a:solidFill>
                <a:latin typeface="Libre Franklin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0A437-C32B-DF4C-ACD0-99403C0364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82" y="6223181"/>
            <a:ext cx="598827" cy="640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C44CB6-EDA5-D146-84F5-BFA357F2DA87}"/>
              </a:ext>
            </a:extLst>
          </p:cNvPr>
          <p:cNvSpPr/>
          <p:nvPr userDrawn="1"/>
        </p:nvSpPr>
        <p:spPr>
          <a:xfrm>
            <a:off x="280004" y="6271146"/>
            <a:ext cx="600075" cy="490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0"/>
          <a:lstStyle/>
          <a:p>
            <a:pPr algn="ctr"/>
            <a:endParaRPr lang="en-US" dirty="0">
              <a:solidFill>
                <a:schemeClr val="bg1"/>
              </a:solidFill>
              <a:latin typeface="Libre Frankli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5DC9CB-9651-3741-80EE-71BCDA99D1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79" y="6224270"/>
            <a:ext cx="59882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5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ark –– Two 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06DF90-14CB-4047-B0AB-562A86A066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9739" y="0"/>
            <a:ext cx="5778904" cy="6228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2DCF-805B-B64F-A493-CED794F3C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068518"/>
            <a:ext cx="11277600" cy="664797"/>
          </a:xfrm>
          <a:prstGeom prst="rect">
            <a:avLst/>
          </a:prstGeom>
        </p:spPr>
        <p:txBody>
          <a:bodyPr tIns="91440" bIns="182880" anchor="b" anchorCtr="0"/>
          <a:lstStyle>
            <a:lvl1pPr>
              <a:defRPr sz="2800" b="1" i="0">
                <a:solidFill>
                  <a:schemeClr val="bg1"/>
                </a:solidFill>
                <a:latin typeface="Libre Franklin SemiBold" pitchFamily="2" charset="77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5856A-5D38-7D41-98E7-FD2ABF454917}"/>
              </a:ext>
            </a:extLst>
          </p:cNvPr>
          <p:cNvSpPr/>
          <p:nvPr userDrawn="1"/>
        </p:nvSpPr>
        <p:spPr>
          <a:xfrm>
            <a:off x="477794" y="1755231"/>
            <a:ext cx="548640" cy="274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F91B5F-21F7-594A-9A67-EAA4CC11B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318" y="390513"/>
            <a:ext cx="11273481" cy="276999"/>
          </a:xfrm>
          <a:prstGeom prst="rect">
            <a:avLst/>
          </a:prstGeom>
        </p:spPr>
        <p:txBody>
          <a:bodyPr wrap="square" lIns="18288" tIns="45720" bIns="4572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all" spc="10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ibre Franklin Extra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srgbClr val="7FBEEB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Click to edit section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B0838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81879C-FDE4-BB4A-BA28-706AA54DAA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768211-6E97-0946-BD08-ED1127E4E7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A76A7B-0625-E549-BBF0-E54A78EC53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B0C2BF-5A1D-0E4B-910B-4D24A53DD0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82" y="6223181"/>
            <a:ext cx="598827" cy="640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5EDDFA-2BA5-9F42-939E-C153D555BA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82" y="6223181"/>
            <a:ext cx="598827" cy="640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1E73E0-662F-F645-83F9-FE85B8D8EE6A}"/>
              </a:ext>
            </a:extLst>
          </p:cNvPr>
          <p:cNvSpPr/>
          <p:nvPr userDrawn="1"/>
        </p:nvSpPr>
        <p:spPr>
          <a:xfrm>
            <a:off x="280004" y="6271146"/>
            <a:ext cx="600075" cy="490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0"/>
          <a:lstStyle/>
          <a:p>
            <a:pPr algn="ctr"/>
            <a:endParaRPr lang="en-US" dirty="0">
              <a:solidFill>
                <a:schemeClr val="bg1"/>
              </a:solidFill>
              <a:latin typeface="Libre Franklin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96FA35-8506-E646-A413-FDE5E9C648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79" y="6224270"/>
            <a:ext cx="59882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69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onta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AF46A8C-218B-0549-A6F2-E8DB8B2FB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2922"/>
            <a:ext cx="12192000" cy="555725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27760" y="1274720"/>
            <a:ext cx="10104119" cy="1389516"/>
          </a:xfrm>
          <a:prstGeom prst="rect">
            <a:avLst/>
          </a:prstGeom>
        </p:spPr>
        <p:txBody>
          <a:bodyPr bIns="182880" anchor="b" anchorCtr="0">
            <a:noAutofit/>
          </a:bodyPr>
          <a:lstStyle>
            <a:lvl1pPr>
              <a:defRPr sz="5000" b="1" i="0" cap="none" baseline="0">
                <a:solidFill>
                  <a:schemeClr val="bg1"/>
                </a:solidFill>
                <a:latin typeface="Libre Franklin" charset="0"/>
                <a:ea typeface="Libre Franklin" charset="0"/>
                <a:cs typeface="Libre Franklin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127760" y="2727992"/>
            <a:ext cx="10104120" cy="575954"/>
          </a:xfrm>
          <a:prstGeom prst="rect">
            <a:avLst/>
          </a:prstGeom>
        </p:spPr>
        <p:txBody>
          <a:bodyPr tIns="274320" anchor="t" anchorCtr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Libre Franklin Medium" pitchFamily="2" charset="77"/>
                <a:ea typeface="Libre Franklin Medium" pitchFamily="2" charset="77"/>
                <a:cs typeface="Libre Franklin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44781F-3F1F-2343-B524-10F85ACDAE6F}"/>
              </a:ext>
            </a:extLst>
          </p:cNvPr>
          <p:cNvSpPr/>
          <p:nvPr userDrawn="1"/>
        </p:nvSpPr>
        <p:spPr>
          <a:xfrm>
            <a:off x="198120" y="6202363"/>
            <a:ext cx="929640" cy="6556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D5795E-D56E-5440-B698-662C6EDC1B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915" y="5843379"/>
            <a:ext cx="1932850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2176CD-82F1-A94C-90F5-16B2AB9C601D}"/>
              </a:ext>
            </a:extLst>
          </p:cNvPr>
          <p:cNvSpPr/>
          <p:nvPr userDrawn="1"/>
        </p:nvSpPr>
        <p:spPr>
          <a:xfrm>
            <a:off x="1127760" y="2691416"/>
            <a:ext cx="1005840" cy="36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9792D2-45CF-0A43-ABBB-BA6C6B591F7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127760" y="3332824"/>
            <a:ext cx="10104120" cy="341632"/>
          </a:xfrm>
          <a:prstGeom prst="rect">
            <a:avLst/>
          </a:prstGeom>
        </p:spPr>
        <p:txBody>
          <a:bodyPr tIns="45720" bIns="45720" anchor="t" anchorCtr="0">
            <a:spAutoFit/>
          </a:bodyPr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Libre Franklin Medium" pitchFamily="2" charset="77"/>
                <a:ea typeface="Libre Franklin Medium" pitchFamily="2" charset="77"/>
                <a:cs typeface="Libre Franklin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Your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D4976AA-0F1D-1146-A982-0A1B029C62C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27760" y="3687806"/>
            <a:ext cx="10104120" cy="341632"/>
          </a:xfrm>
          <a:prstGeom prst="rect">
            <a:avLst/>
          </a:prstGeom>
        </p:spPr>
        <p:txBody>
          <a:bodyPr tIns="0" bIns="91440" anchor="t" anchorCtr="0">
            <a:spAutoFit/>
          </a:bodyPr>
          <a:lstStyle>
            <a:lvl1pPr marL="0" indent="0">
              <a:buNone/>
              <a:defRPr sz="1800" b="1" i="0" cap="none" spc="0" baseline="0">
                <a:solidFill>
                  <a:schemeClr val="tx2"/>
                </a:solidFill>
                <a:latin typeface="Libre Franklin" pitchFamily="2" charset="77"/>
                <a:ea typeface="Libre Franklin" pitchFamily="2" charset="77"/>
                <a:cs typeface="Libre Franklin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youremail@gocatalant.com </a:t>
            </a:r>
          </a:p>
        </p:txBody>
      </p:sp>
    </p:spTree>
    <p:extLst>
      <p:ext uri="{BB962C8B-B14F-4D97-AF65-F5344CB8AC3E}">
        <p14:creationId xmlns:p14="http://schemas.microsoft.com/office/powerpoint/2010/main" val="3108763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 Dark –– Tripty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183C9BF-1B8D-EF43-9DDC-BDECF132C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alpha val="20000"/>
                </a:schemeClr>
              </a:gs>
              <a:gs pos="83000">
                <a:srgbClr val="0B0838">
                  <a:alpha val="50000"/>
                </a:srgbClr>
              </a:gs>
              <a:gs pos="45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ibre Franklin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3E4875-CC6A-BA46-89EF-57ED4EF9CF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7252" y="0"/>
            <a:ext cx="12192000" cy="600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2DCF-805B-B64F-A493-CED794F3C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74278"/>
            <a:ext cx="11277600" cy="664797"/>
          </a:xfrm>
          <a:prstGeom prst="rect">
            <a:avLst/>
          </a:prstGeom>
        </p:spPr>
        <p:txBody>
          <a:bodyPr tIns="91440" bIns="182880"/>
          <a:lstStyle>
            <a:lvl1pPr>
              <a:defRPr sz="2800" b="1" i="0">
                <a:solidFill>
                  <a:schemeClr val="bg1"/>
                </a:solidFill>
                <a:latin typeface="Libre Franklin SemiBold" pitchFamily="2" charset="77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5856A-5D38-7D41-98E7-FD2ABF454917}"/>
              </a:ext>
            </a:extLst>
          </p:cNvPr>
          <p:cNvSpPr/>
          <p:nvPr userDrawn="1"/>
        </p:nvSpPr>
        <p:spPr>
          <a:xfrm>
            <a:off x="477794" y="1344890"/>
            <a:ext cx="548640" cy="274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F91B5F-21F7-594A-9A67-EAA4CC11B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318" y="390513"/>
            <a:ext cx="11273481" cy="276999"/>
          </a:xfrm>
          <a:prstGeom prst="rect">
            <a:avLst/>
          </a:prstGeom>
        </p:spPr>
        <p:txBody>
          <a:bodyPr wrap="square" lIns="18288" tIns="45720" bIns="4572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all" spc="10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ibre Franklin Extra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srgbClr val="7FBEEB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Click to edit section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B0838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81879C-FDE4-BB4A-BA28-706AA54DAA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768211-6E97-0946-BD08-ED1127E4E7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A76A7B-0625-E549-BBF0-E54A78EC53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B0C2BF-5A1D-0E4B-910B-4D24A53DD0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82" y="6223181"/>
            <a:ext cx="598827" cy="6400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2A038-6453-444C-A9F3-B39F3AFA9F48}"/>
              </a:ext>
            </a:extLst>
          </p:cNvPr>
          <p:cNvCxnSpPr/>
          <p:nvPr userDrawn="1"/>
        </p:nvCxnSpPr>
        <p:spPr>
          <a:xfrm>
            <a:off x="3345515" y="2913812"/>
            <a:ext cx="191648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1EFDEB2-8D81-1B48-8E65-834E67AB4D74}"/>
              </a:ext>
            </a:extLst>
          </p:cNvPr>
          <p:cNvSpPr/>
          <p:nvPr userDrawn="1"/>
        </p:nvSpPr>
        <p:spPr>
          <a:xfrm>
            <a:off x="9040409" y="2302736"/>
            <a:ext cx="1248968" cy="124896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ibre Franklin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DDF63C-CFA8-1049-BDB9-83770FA9BD95}"/>
              </a:ext>
            </a:extLst>
          </p:cNvPr>
          <p:cNvCxnSpPr/>
          <p:nvPr userDrawn="1"/>
        </p:nvCxnSpPr>
        <p:spPr>
          <a:xfrm>
            <a:off x="6930003" y="2913812"/>
            <a:ext cx="191648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5E50ADBD-A7C8-9D4E-B753-053FDD0011CF}"/>
              </a:ext>
            </a:extLst>
          </p:cNvPr>
          <p:cNvSpPr/>
          <p:nvPr userDrawn="1"/>
        </p:nvSpPr>
        <p:spPr>
          <a:xfrm>
            <a:off x="5488768" y="2302736"/>
            <a:ext cx="1248968" cy="1248968"/>
          </a:xfrm>
          <a:prstGeom prst="ellipse">
            <a:avLst/>
          </a:prstGeom>
          <a:noFill/>
          <a:ln w="285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ibre Franklin" pitchFamily="2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16E0213-1DDE-7142-830D-C312F39CDCA0}"/>
              </a:ext>
            </a:extLst>
          </p:cNvPr>
          <p:cNvSpPr/>
          <p:nvPr userDrawn="1"/>
        </p:nvSpPr>
        <p:spPr>
          <a:xfrm>
            <a:off x="1887028" y="2302736"/>
            <a:ext cx="1248968" cy="1248968"/>
          </a:xfrm>
          <a:prstGeom prst="ellipse">
            <a:avLst/>
          </a:prstGeom>
          <a:noFill/>
          <a:ln w="285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ibre Franklin" pitchFamily="2" charset="77"/>
            </a:endParaRP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84A6033-B73F-6C4E-8ADE-01BA13A395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07468" y="2328798"/>
            <a:ext cx="1208088" cy="1209675"/>
          </a:xfrm>
          <a:prstGeom prst="ellipse">
            <a:avLst/>
          </a:prstGeom>
        </p:spPr>
        <p:txBody>
          <a:bodyPr tIns="0" rIns="0" bIns="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E63FAB3F-88A4-534C-A4BE-0A94AA9FFBA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09208" y="2328798"/>
            <a:ext cx="1208088" cy="1209675"/>
          </a:xfrm>
          <a:prstGeom prst="ellipse">
            <a:avLst/>
          </a:prstGeom>
        </p:spPr>
        <p:txBody>
          <a:bodyPr tIns="0" rIns="0" bIns="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6167E39A-714E-014E-9A06-2E13EA520B3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60849" y="2328798"/>
            <a:ext cx="1208088" cy="1209675"/>
          </a:xfrm>
          <a:prstGeom prst="ellipse">
            <a:avLst/>
          </a:prstGeom>
        </p:spPr>
        <p:txBody>
          <a:bodyPr tIns="0" rIns="0" bIns="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B4E4800-ED5F-BE45-BE43-D93DBB8A99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02595" y="3690493"/>
            <a:ext cx="2708568" cy="526298"/>
          </a:xfrm>
          <a:prstGeom prst="rect">
            <a:avLst/>
          </a:prstGeom>
        </p:spPr>
        <p:txBody>
          <a:bodyPr wrap="square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920C9B66-9BFC-984D-8C64-CAAD6E2F1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02595" y="4269607"/>
            <a:ext cx="2708568" cy="1932756"/>
          </a:xfrm>
          <a:prstGeom prst="rect">
            <a:avLst/>
          </a:prstGeom>
        </p:spPr>
        <p:txBody>
          <a:bodyPr wrap="square" tIns="91440" rIns="0">
            <a:noAutofit/>
          </a:bodyPr>
          <a:lstStyle>
            <a:lvl1pPr>
              <a:defRPr sz="1600" b="0" i="0">
                <a:solidFill>
                  <a:schemeClr val="accent2"/>
                </a:solidFill>
                <a:latin typeface="Libre Franklin" pitchFamily="2" charset="77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0DC28BAA-D8EC-3B44-9C31-6C8A9E7A76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05016" y="3690493"/>
            <a:ext cx="2708568" cy="526298"/>
          </a:xfrm>
          <a:prstGeom prst="rect">
            <a:avLst/>
          </a:prstGeom>
        </p:spPr>
        <p:txBody>
          <a:bodyPr wrap="square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F5A64CCA-0BFA-BA49-B24C-6DEC941E2F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5016" y="4269607"/>
            <a:ext cx="2708568" cy="1932755"/>
          </a:xfrm>
          <a:prstGeom prst="rect">
            <a:avLst/>
          </a:prstGeom>
        </p:spPr>
        <p:txBody>
          <a:bodyPr wrap="square" tIns="91440" rIns="0">
            <a:noAutofit/>
          </a:bodyPr>
          <a:lstStyle>
            <a:lvl1pPr>
              <a:defRPr sz="1600" b="0" i="0">
                <a:solidFill>
                  <a:schemeClr val="accent2"/>
                </a:solidFill>
                <a:latin typeface="Libre Franklin" pitchFamily="2" charset="77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263329E3-910D-5C4F-93A1-40066E365C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4961" y="3690493"/>
            <a:ext cx="2708568" cy="526298"/>
          </a:xfrm>
          <a:prstGeom prst="rect">
            <a:avLst/>
          </a:prstGeom>
        </p:spPr>
        <p:txBody>
          <a:bodyPr wrap="square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954B345B-704F-E04D-B8A7-377A1103E4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04961" y="4269608"/>
            <a:ext cx="2708568" cy="1932754"/>
          </a:xfrm>
          <a:prstGeom prst="rect">
            <a:avLst/>
          </a:prstGeom>
        </p:spPr>
        <p:txBody>
          <a:bodyPr wrap="square" tIns="91440" rIns="0">
            <a:noAutofit/>
          </a:bodyPr>
          <a:lstStyle>
            <a:lvl1pPr>
              <a:defRPr sz="1600" b="0" i="0">
                <a:solidFill>
                  <a:schemeClr val="accent2"/>
                </a:solidFill>
                <a:latin typeface="Libre Franklin" pitchFamily="2" charset="77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51361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457201"/>
            <a:ext cx="11277600" cy="56881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53CD50-2C45-CC43-83AA-6BF377C891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AD531E-02B6-4F40-B65F-AED66134AE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3A76A7B-0625-E549-BBF0-E54A78EC53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502F62-41E3-2A43-9D45-863F286FF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79" y="6224270"/>
            <a:ext cx="59882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75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Dark –– No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86C6EB-5925-2541-823B-5F1851DC3A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alpha val="20000"/>
                </a:schemeClr>
              </a:gs>
              <a:gs pos="83000">
                <a:srgbClr val="0B0838">
                  <a:alpha val="50000"/>
                </a:srgbClr>
              </a:gs>
              <a:gs pos="45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ibre Franklin" pitchFamily="2" charset="77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81879C-FDE4-BB4A-BA28-706AA54DAA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768211-6E97-0946-BD08-ED1127E4E7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A76A7B-0625-E549-BBF0-E54A78EC53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4296C-9C2A-0841-BF23-AECD58CC3A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79" y="6224270"/>
            <a:ext cx="59882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4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–– Sue Sieg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474C5F-6B5D-FE48-BA39-D7B8FFEC14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6722347" cy="68580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83C9BF-1B8D-EF43-9DDC-BDECF132CDC5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64000">
                <a:srgbClr val="0B0838">
                  <a:alpha val="40000"/>
                </a:srgbClr>
              </a:gs>
              <a:gs pos="75000">
                <a:srgbClr val="0B0838">
                  <a:alpha val="0"/>
                </a:srgbClr>
              </a:gs>
              <a:gs pos="46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ibre Franklin" pitchFamily="2" charset="77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81879C-FDE4-BB4A-BA28-706AA54DAA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768211-6E97-0946-BD08-ED1127E4E7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A76A7B-0625-E549-BBF0-E54A78EC53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FC8156-C48F-E14E-8BE9-381E8BC3F9D6}"/>
              </a:ext>
            </a:extLst>
          </p:cNvPr>
          <p:cNvSpPr/>
          <p:nvPr userDrawn="1"/>
        </p:nvSpPr>
        <p:spPr>
          <a:xfrm>
            <a:off x="6824037" y="4133502"/>
            <a:ext cx="4405294" cy="67710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288925" indent="-288925">
              <a:tabLst>
                <a:tab pos="282575" algn="l"/>
                <a:tab pos="449263" algn="l"/>
              </a:tabLst>
            </a:pPr>
            <a:r>
              <a:rPr lang="en-US" sz="1400" dirty="0">
                <a:solidFill>
                  <a:schemeClr val="bg1"/>
                </a:solidFill>
                <a:latin typeface="Libre Franklin" pitchFamily="2" charset="77"/>
              </a:rPr>
              <a:t>—	</a:t>
            </a:r>
            <a:r>
              <a:rPr lang="en-US" sz="1400" b="1" dirty="0">
                <a:solidFill>
                  <a:schemeClr val="bg1"/>
                </a:solidFill>
                <a:latin typeface="Libre Franklin" pitchFamily="2" charset="77"/>
              </a:rPr>
              <a:t>Sue Siegel</a:t>
            </a:r>
            <a:r>
              <a:rPr lang="en-US" sz="1400" dirty="0">
                <a:solidFill>
                  <a:schemeClr val="bg1"/>
                </a:solidFill>
                <a:latin typeface="Libre Franklin" pitchFamily="2" charset="77"/>
              </a:rPr>
              <a:t>, </a:t>
            </a:r>
            <a:br>
              <a:rPr lang="en-US" sz="1400" dirty="0">
                <a:solidFill>
                  <a:schemeClr val="accent2"/>
                </a:solidFill>
                <a:latin typeface="Libre Franklin" pitchFamily="2" charset="77"/>
              </a:rPr>
            </a:br>
            <a:r>
              <a:rPr lang="en-US" sz="1200" dirty="0">
                <a:solidFill>
                  <a:schemeClr val="accent2"/>
                </a:solidFill>
                <a:latin typeface="Libre Franklin" pitchFamily="2" charset="77"/>
              </a:rPr>
              <a:t>Chief Innovation Officer at GE, </a:t>
            </a:r>
            <a:br>
              <a:rPr lang="en-US" sz="1200" dirty="0">
                <a:solidFill>
                  <a:schemeClr val="accent2"/>
                </a:solidFill>
                <a:latin typeface="Libre Franklin" pitchFamily="2" charset="77"/>
              </a:rPr>
            </a:br>
            <a:r>
              <a:rPr lang="en-US" sz="1200" dirty="0">
                <a:solidFill>
                  <a:schemeClr val="accent2"/>
                </a:solidFill>
                <a:latin typeface="Libre Franklin" pitchFamily="2" charset="77"/>
              </a:rPr>
              <a:t>CEO of GE Ventures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6A558F-CAD8-1245-8A92-D9D393064703}"/>
              </a:ext>
            </a:extLst>
          </p:cNvPr>
          <p:cNvSpPr/>
          <p:nvPr userDrawn="1"/>
        </p:nvSpPr>
        <p:spPr>
          <a:xfrm>
            <a:off x="6467978" y="1718358"/>
            <a:ext cx="370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Calluna" pitchFamily="2" charset="77"/>
              </a:rPr>
              <a:t>“</a:t>
            </a:r>
            <a:endParaRPr lang="en-US" sz="4000" dirty="0">
              <a:solidFill>
                <a:schemeClr val="bg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020D97-50B0-4A47-8521-146C48329F3E}"/>
              </a:ext>
            </a:extLst>
          </p:cNvPr>
          <p:cNvCxnSpPr>
            <a:cxnSpLocks/>
          </p:cNvCxnSpPr>
          <p:nvPr userDrawn="1"/>
        </p:nvCxnSpPr>
        <p:spPr>
          <a:xfrm>
            <a:off x="6415805" y="1699773"/>
            <a:ext cx="0" cy="2346933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EB8736-CCEB-6B40-9B58-5625BE388CFD}"/>
              </a:ext>
            </a:extLst>
          </p:cNvPr>
          <p:cNvGrpSpPr/>
          <p:nvPr userDrawn="1"/>
        </p:nvGrpSpPr>
        <p:grpSpPr>
          <a:xfrm>
            <a:off x="7115791" y="4962635"/>
            <a:ext cx="3104738" cy="546231"/>
            <a:chOff x="7044453" y="5878069"/>
            <a:chExt cx="3649673" cy="6421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583151-2F2E-F84F-B7C4-E4840EEA03C8}"/>
                </a:ext>
              </a:extLst>
            </p:cNvPr>
            <p:cNvSpPr/>
            <p:nvPr/>
          </p:nvSpPr>
          <p:spPr>
            <a:xfrm>
              <a:off x="7659301" y="5878069"/>
              <a:ext cx="440308" cy="61484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Libre Franklin ExtraBold" pitchFamily="2" charset="77"/>
                </a:rPr>
                <a:t>+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FCE1981-B299-DB48-8D80-A6909BA72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71626" b="88084"/>
            <a:stretch/>
          </p:blipFill>
          <p:spPr>
            <a:xfrm>
              <a:off x="8099609" y="5884553"/>
              <a:ext cx="2594517" cy="63562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E0B1D41-21A8-AD40-9E1E-E78FFC800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44453" y="5878069"/>
              <a:ext cx="614848" cy="614848"/>
            </a:xfrm>
            <a:prstGeom prst="rect">
              <a:avLst/>
            </a:prstGeom>
          </p:spPr>
        </p:pic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D3B5AFC-D629-5045-9BCE-37B71BA6B9EE}"/>
              </a:ext>
            </a:extLst>
          </p:cNvPr>
          <p:cNvSpPr txBox="1">
            <a:spLocks/>
          </p:cNvSpPr>
          <p:nvPr userDrawn="1"/>
        </p:nvSpPr>
        <p:spPr>
          <a:xfrm>
            <a:off x="6797180" y="1805154"/>
            <a:ext cx="4649034" cy="22415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Libre Franklin" charset="0"/>
                <a:ea typeface="Libre Franklin" charset="0"/>
                <a:cs typeface="Libre Frankl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Libre Franklin" charset="0"/>
                <a:ea typeface="Libre Franklin" charset="0"/>
                <a:cs typeface="Libre Frankl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Libre Franklin" charset="0"/>
                <a:ea typeface="Libre Franklin" charset="0"/>
                <a:cs typeface="Libre Frankl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chemeClr val="bg1"/>
                </a:solidFill>
                <a:latin typeface="Calluna Semibold" pitchFamily="2" charset="77"/>
              </a:rPr>
              <a:t>Catalant’s talent network, delivered through its world-class technology, has become an enabling resource for GE. It empowers our employees by giving them </a:t>
            </a:r>
            <a:r>
              <a:rPr lang="en-US" sz="2200" b="1" dirty="0">
                <a:solidFill>
                  <a:schemeClr val="bg2"/>
                </a:solidFill>
                <a:latin typeface="Calluna Semibold" pitchFamily="2" charset="77"/>
              </a:rPr>
              <a:t>streamlined and efficient access to the right expertise, helping us to work smarter and faster</a:t>
            </a:r>
            <a:r>
              <a:rPr lang="en-US" sz="2200" b="1" dirty="0">
                <a:solidFill>
                  <a:schemeClr val="bg1"/>
                </a:solidFill>
                <a:latin typeface="Calluna Semibold" pitchFamily="2" charset="77"/>
              </a:rPr>
              <a:t>.”</a:t>
            </a:r>
          </a:p>
          <a:p>
            <a:endParaRPr lang="en-US" sz="1900" dirty="0">
              <a:solidFill>
                <a:schemeClr val="accent1">
                  <a:lumMod val="75000"/>
                </a:schemeClr>
              </a:solidFill>
              <a:latin typeface="Callun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8110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Dark 20p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86C6EB-5925-2541-823B-5F1851DC3A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alpha val="20000"/>
                </a:schemeClr>
              </a:gs>
              <a:gs pos="83000">
                <a:srgbClr val="0B0838">
                  <a:alpha val="50000"/>
                </a:srgbClr>
              </a:gs>
              <a:gs pos="45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ibre Franklin" pitchFamily="2" charset="77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81879C-FDE4-BB4A-BA28-706AA54DAA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768211-6E97-0946-BD08-ED1127E4E7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A76A7B-0625-E549-BBF0-E54A78EC53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B0C2BF-5A1D-0E4B-910B-4D24A53DD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82" y="6223181"/>
            <a:ext cx="598827" cy="640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20FAB2-D418-E64E-9B94-619A83C526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77447" y="0"/>
            <a:ext cx="4311196" cy="464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7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142999" y="2252742"/>
            <a:ext cx="10222821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91440" bIns="91440" anchor="t" anchorCtr="0">
            <a:spAutoFit/>
          </a:bodyPr>
          <a:lstStyle>
            <a:lvl1pPr marL="0" indent="0" algn="l">
              <a:buNone/>
              <a:defRPr sz="6000" b="1" i="0" spc="50" baseline="0">
                <a:solidFill>
                  <a:schemeClr val="tx1"/>
                </a:solidFill>
                <a:latin typeface="Libre Franklin SemiBold" pitchFamily="2" charset="77"/>
                <a:ea typeface="Libre Franklin SemiBold" pitchFamily="2" charset="77"/>
                <a:cs typeface="Libre Franklin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24DF7D-6973-E846-885F-8E2C12A31579}"/>
              </a:ext>
            </a:extLst>
          </p:cNvPr>
          <p:cNvSpPr/>
          <p:nvPr userDrawn="1"/>
        </p:nvSpPr>
        <p:spPr>
          <a:xfrm>
            <a:off x="209550" y="5953760"/>
            <a:ext cx="1257300" cy="83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EEE514-14D5-7F4B-99C3-72782B23F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915" y="5843379"/>
            <a:ext cx="1932850" cy="4572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046068A-35E8-1E41-9249-C5EDE96F36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1689764"/>
            <a:ext cx="10240963" cy="557212"/>
          </a:xfrm>
          <a:prstGeom prst="rect">
            <a:avLst/>
          </a:prstGeom>
        </p:spPr>
        <p:txBody>
          <a:bodyPr bIns="0" anchor="b" anchorCtr="0"/>
          <a:lstStyle>
            <a:lvl1pPr marL="61913" indent="0">
              <a:tabLst/>
              <a:defRPr sz="2400" b="1" i="0">
                <a:solidFill>
                  <a:schemeClr val="accent2"/>
                </a:solidFill>
                <a:latin typeface="Libre Franklin SemiBold" pitchFamily="2" charset="77"/>
              </a:defRPr>
            </a:lvl1pPr>
          </a:lstStyle>
          <a:p>
            <a:pPr lvl="0"/>
            <a:r>
              <a:rPr lang="en-US" dirty="0" err="1"/>
              <a:t>Pretitle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B1D0BA-7A82-7E45-9AD3-A453D9DA85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2922"/>
            <a:ext cx="12192000" cy="55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98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D3D07A-4AEE-684F-A640-FEA765E575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79250" y="0"/>
            <a:ext cx="6363408" cy="68580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127760" y="958187"/>
            <a:ext cx="8003839" cy="720197"/>
          </a:xfrm>
          <a:prstGeom prst="rect">
            <a:avLst/>
          </a:prstGeom>
        </p:spPr>
        <p:txBody>
          <a:bodyPr wrap="square" lIns="0" tIns="91440" bIns="18288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200" b="1" i="0">
                <a:solidFill>
                  <a:schemeClr val="tx1"/>
                </a:solidFill>
                <a:latin typeface="Libre Franklin SemiBold" pitchFamily="2" charset="77"/>
                <a:ea typeface="Libre Franklin SemiBold" pitchFamily="2" charset="77"/>
                <a:cs typeface="Libre Franklin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127760" y="1714960"/>
            <a:ext cx="8003839" cy="4409125"/>
          </a:xfrm>
          <a:prstGeom prst="rect">
            <a:avLst/>
          </a:prstGeom>
        </p:spPr>
        <p:txBody>
          <a:bodyPr lIns="0">
            <a:normAutofit/>
          </a:bodyPr>
          <a:lstStyle>
            <a:lvl1pPr marL="293688" indent="-293688" algn="l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/>
              <a:defRPr sz="1800" b="0" i="0" baseline="0">
                <a:solidFill>
                  <a:schemeClr val="tx1"/>
                </a:solidFill>
                <a:latin typeface="Libre Franklin Medium" charset="0"/>
                <a:ea typeface="Libre Franklin Medium" charset="0"/>
                <a:cs typeface="Libre Franklin Medium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Table of Contents</a:t>
            </a:r>
          </a:p>
          <a:p>
            <a:pPr lvl="0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6B51B1-C7B0-F14B-B21C-1BDC41A88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82" y="6223181"/>
            <a:ext cx="598827" cy="64008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017D22-3D33-2A42-BE1F-33A7BBBFB35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3A76A7B-0625-E549-BBF0-E54A78EC53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C1EC9F-2CD4-0D42-BBEF-1C839E2184C0}"/>
              </a:ext>
            </a:extLst>
          </p:cNvPr>
          <p:cNvSpPr/>
          <p:nvPr userDrawn="1"/>
        </p:nvSpPr>
        <p:spPr>
          <a:xfrm>
            <a:off x="0" y="6073609"/>
            <a:ext cx="888086" cy="784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ibre Franklin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F6F31E-2A56-4A4F-B587-AD13BFC24640}"/>
              </a:ext>
            </a:extLst>
          </p:cNvPr>
          <p:cNvSpPr/>
          <p:nvPr userDrawn="1"/>
        </p:nvSpPr>
        <p:spPr>
          <a:xfrm>
            <a:off x="1127760" y="1678384"/>
            <a:ext cx="1005840" cy="36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15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27760" y="1274720"/>
            <a:ext cx="10104119" cy="1389516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>
              <a:defRPr sz="5000" b="1" i="0" cap="none" baseline="0">
                <a:solidFill>
                  <a:schemeClr val="bg1"/>
                </a:solidFill>
                <a:latin typeface="Libre Franklin" charset="0"/>
                <a:ea typeface="Libre Franklin" charset="0"/>
                <a:cs typeface="Libre Franklin" charset="0"/>
              </a:defRPr>
            </a:lvl1pPr>
          </a:lstStyle>
          <a:p>
            <a:r>
              <a:rPr lang="en-US" dirty="0"/>
              <a:t>Chapter headline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127760" y="2727992"/>
            <a:ext cx="10104120" cy="575954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marL="0" indent="0">
              <a:buNone/>
              <a:defRPr sz="2400" b="1" i="0">
                <a:solidFill>
                  <a:schemeClr val="accent2"/>
                </a:solidFill>
                <a:latin typeface="Libre Franklin SemiBold" pitchFamily="2" charset="77"/>
                <a:ea typeface="Libre Franklin SemiBold" pitchFamily="2" charset="77"/>
                <a:cs typeface="Libre Franklin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44781F-3F1F-2343-B524-10F85ACDAE6F}"/>
              </a:ext>
            </a:extLst>
          </p:cNvPr>
          <p:cNvSpPr/>
          <p:nvPr userDrawn="1"/>
        </p:nvSpPr>
        <p:spPr>
          <a:xfrm>
            <a:off x="198120" y="6202363"/>
            <a:ext cx="929640" cy="6556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D5795E-D56E-5440-B698-662C6EDC1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915" y="5843379"/>
            <a:ext cx="1932850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2176CD-82F1-A94C-90F5-16B2AB9C601D}"/>
              </a:ext>
            </a:extLst>
          </p:cNvPr>
          <p:cNvSpPr/>
          <p:nvPr userDrawn="1"/>
        </p:nvSpPr>
        <p:spPr>
          <a:xfrm>
            <a:off x="1127760" y="1678384"/>
            <a:ext cx="1005840" cy="36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0FA9FF-1D53-3646-B76B-375762FA43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2922"/>
            <a:ext cx="12192000" cy="55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73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0FA9FF-1D53-3646-B76B-375762FA43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2922"/>
            <a:ext cx="12192000" cy="555725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27760" y="1274720"/>
            <a:ext cx="10104119" cy="1389516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>
              <a:defRPr sz="5000" b="1" i="0" cap="none" baseline="0">
                <a:solidFill>
                  <a:schemeClr val="accent1"/>
                </a:solidFill>
                <a:latin typeface="Libre Franklin" charset="0"/>
                <a:ea typeface="Libre Franklin" charset="0"/>
                <a:cs typeface="Libre Franklin" charset="0"/>
              </a:defRPr>
            </a:lvl1pPr>
          </a:lstStyle>
          <a:p>
            <a:r>
              <a:rPr lang="en-US" dirty="0"/>
              <a:t>Chapter headline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127760" y="2727992"/>
            <a:ext cx="10104120" cy="575954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marL="0" indent="0">
              <a:buNone/>
              <a:defRPr sz="2400" b="1" i="0">
                <a:solidFill>
                  <a:schemeClr val="accent2"/>
                </a:solidFill>
                <a:latin typeface="Libre Franklin SemiBold" pitchFamily="2" charset="77"/>
                <a:ea typeface="Libre Franklin SemiBold" pitchFamily="2" charset="77"/>
                <a:cs typeface="Libre Franklin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44781F-3F1F-2343-B524-10F85ACDAE6F}"/>
              </a:ext>
            </a:extLst>
          </p:cNvPr>
          <p:cNvSpPr/>
          <p:nvPr userDrawn="1"/>
        </p:nvSpPr>
        <p:spPr>
          <a:xfrm>
            <a:off x="198120" y="6202363"/>
            <a:ext cx="929640" cy="655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2176CD-82F1-A94C-90F5-16B2AB9C601D}"/>
              </a:ext>
            </a:extLst>
          </p:cNvPr>
          <p:cNvSpPr/>
          <p:nvPr userDrawn="1"/>
        </p:nvSpPr>
        <p:spPr>
          <a:xfrm>
            <a:off x="1127760" y="1678384"/>
            <a:ext cx="1005840" cy="36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E13D3B-8133-2048-9671-2B6C358866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915" y="5846697"/>
            <a:ext cx="1932850" cy="4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16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Imag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E35EE9-AEDB-5543-9F88-02E964F1C2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alpha val="20000"/>
                </a:schemeClr>
              </a:gs>
              <a:gs pos="83000">
                <a:srgbClr val="0B0838">
                  <a:alpha val="50000"/>
                </a:srgbClr>
              </a:gs>
              <a:gs pos="45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ibre Franklin" pitchFamily="2" charset="77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27760" y="1274720"/>
            <a:ext cx="10104119" cy="1389516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>
              <a:defRPr sz="5000" b="1" i="0" cap="none" baseline="0">
                <a:solidFill>
                  <a:schemeClr val="bg1"/>
                </a:solidFill>
                <a:latin typeface="Libre Franklin" charset="0"/>
                <a:ea typeface="Libre Franklin" charset="0"/>
                <a:cs typeface="Libre Franklin" charset="0"/>
              </a:defRPr>
            </a:lvl1pPr>
          </a:lstStyle>
          <a:p>
            <a:r>
              <a:rPr lang="en-US" dirty="0"/>
              <a:t>Chapter headline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127760" y="2727992"/>
            <a:ext cx="10104120" cy="575954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marL="0" indent="0">
              <a:buNone/>
              <a:defRPr sz="2400" b="1" i="0">
                <a:solidFill>
                  <a:schemeClr val="accent2"/>
                </a:solidFill>
                <a:latin typeface="Libre Franklin SemiBold" pitchFamily="2" charset="77"/>
                <a:ea typeface="Libre Franklin SemiBold" pitchFamily="2" charset="77"/>
                <a:cs typeface="Libre Franklin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D5795E-D56E-5440-B698-662C6EDC1B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915" y="5843379"/>
            <a:ext cx="1932850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2176CD-82F1-A94C-90F5-16B2AB9C601D}"/>
              </a:ext>
            </a:extLst>
          </p:cNvPr>
          <p:cNvSpPr/>
          <p:nvPr userDrawn="1"/>
        </p:nvSpPr>
        <p:spPr>
          <a:xfrm>
            <a:off x="1127760" y="1678384"/>
            <a:ext cx="1005840" cy="36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3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ght ––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2DCF-805B-B64F-A493-CED794F3C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072949"/>
            <a:ext cx="11277600" cy="664797"/>
          </a:xfrm>
          <a:prstGeom prst="rect">
            <a:avLst/>
          </a:prstGeom>
        </p:spPr>
        <p:txBody>
          <a:bodyPr tIns="91440" bIns="182880" anchor="b" anchorCtr="0"/>
          <a:lstStyle>
            <a:lvl1pPr>
              <a:defRPr sz="2800" b="0" i="0">
                <a:latin typeface="Libre Franklin" pitchFamily="2" charset="77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5856A-5D38-7D41-98E7-FD2ABF454917}"/>
              </a:ext>
            </a:extLst>
          </p:cNvPr>
          <p:cNvSpPr/>
          <p:nvPr userDrawn="1"/>
        </p:nvSpPr>
        <p:spPr>
          <a:xfrm>
            <a:off x="477794" y="1755231"/>
            <a:ext cx="548640" cy="274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F91B5F-21F7-594A-9A67-EAA4CC11B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318" y="390513"/>
            <a:ext cx="11273481" cy="276999"/>
          </a:xfrm>
          <a:prstGeom prst="rect">
            <a:avLst/>
          </a:prstGeom>
        </p:spPr>
        <p:txBody>
          <a:bodyPr wrap="square" lIns="18288" tIns="45720" bIns="4572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all" spc="10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ibre Franklin Extra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srgbClr val="7FBEEB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Click to edit section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B0838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D3D7760-070A-3445-B713-6D6BE19FC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782663"/>
            <a:ext cx="11277600" cy="4419700"/>
          </a:xfrm>
          <a:prstGeom prst="rect">
            <a:avLst/>
          </a:prstGeom>
        </p:spPr>
        <p:txBody>
          <a:bodyPr tIns="228600"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rgbClr val="302D57"/>
                </a:solidFill>
              </a:defRPr>
            </a:lvl1pPr>
            <a:lvl2pPr marL="230188" indent="-225425" fontAlgn="base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System Font Regular"/>
              <a:buChar char="•"/>
              <a:tabLst/>
              <a:defRPr>
                <a:solidFill>
                  <a:srgbClr val="302D57"/>
                </a:solidFill>
              </a:defRPr>
            </a:lvl2pPr>
            <a:lvl3pPr marL="401638" indent="-171450">
              <a:spcBef>
                <a:spcPts val="0"/>
              </a:spcBef>
              <a:spcAft>
                <a:spcPts val="400"/>
              </a:spcAft>
              <a:buClr>
                <a:srgbClr val="545274"/>
              </a:buClr>
              <a:buFont typeface="Arial" panose="020B0604020202020204" pitchFamily="34" charset="0"/>
              <a:buChar char="•"/>
              <a:tabLst/>
              <a:defRPr>
                <a:solidFill>
                  <a:srgbClr val="545274"/>
                </a:solidFill>
              </a:defRPr>
            </a:lvl3pPr>
            <a:lvl4pPr marL="577850" indent="-165100"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System Font Regular"/>
              <a:buChar char="−"/>
              <a:tabLst/>
              <a:defRPr sz="1400" b="0" i="0">
                <a:solidFill>
                  <a:srgbClr val="545274"/>
                </a:solidFill>
                <a:latin typeface="Libre Franklin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81879C-FDE4-BB4A-BA28-706AA54DAA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768211-6E97-0946-BD08-ED1127E4E7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A76A7B-0625-E549-BBF0-E54A78EC53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DB68B5-FC84-7D47-91D7-E9BD8236D0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9739" y="0"/>
            <a:ext cx="5778904" cy="62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7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Dark ––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2DCF-805B-B64F-A493-CED794F3C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74278"/>
            <a:ext cx="11277600" cy="664797"/>
          </a:xfrm>
          <a:prstGeom prst="rect">
            <a:avLst/>
          </a:prstGeom>
        </p:spPr>
        <p:txBody>
          <a:bodyPr tIns="91440" bIns="182880" anchor="b" anchorCtr="0"/>
          <a:lstStyle>
            <a:lvl1pPr>
              <a:defRPr sz="2800" b="0" i="0">
                <a:solidFill>
                  <a:schemeClr val="accent1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5856A-5D38-7D41-98E7-FD2ABF454917}"/>
              </a:ext>
            </a:extLst>
          </p:cNvPr>
          <p:cNvSpPr/>
          <p:nvPr userDrawn="1"/>
        </p:nvSpPr>
        <p:spPr>
          <a:xfrm>
            <a:off x="477794" y="1344890"/>
            <a:ext cx="548640" cy="274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F91B5F-21F7-594A-9A67-EAA4CC11B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318" y="390513"/>
            <a:ext cx="11273481" cy="276999"/>
          </a:xfrm>
          <a:prstGeom prst="rect">
            <a:avLst/>
          </a:prstGeom>
        </p:spPr>
        <p:txBody>
          <a:bodyPr wrap="square" lIns="18288" tIns="45720" bIns="4572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all" spc="10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ibre Franklin Extra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srgbClr val="7FBEEB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Click to edit section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B0838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D3D7760-070A-3445-B713-6D6BE19FC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372322"/>
            <a:ext cx="11277600" cy="4830041"/>
          </a:xfrm>
          <a:prstGeom prst="rect">
            <a:avLst/>
          </a:prstGeom>
        </p:spPr>
        <p:txBody>
          <a:bodyPr tIns="228600"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accent1"/>
                </a:solidFill>
              </a:defRPr>
            </a:lvl1pPr>
            <a:lvl2pPr marL="230188" indent="-225425" fontAlgn="base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System Font Regular"/>
              <a:buChar char="•"/>
              <a:tabLst/>
              <a:defRPr>
                <a:solidFill>
                  <a:schemeClr val="accent1"/>
                </a:solidFill>
              </a:defRPr>
            </a:lvl2pPr>
            <a:lvl3pPr marL="401638" indent="-171450"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accent3"/>
                </a:solidFill>
              </a:defRPr>
            </a:lvl3pPr>
            <a:lvl4pPr marL="577850" indent="-165100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System Font Regular"/>
              <a:buChar char="−"/>
              <a:tabLst/>
              <a:defRPr sz="1400" b="0" i="0">
                <a:solidFill>
                  <a:schemeClr val="accent2"/>
                </a:solidFill>
                <a:latin typeface="Libre Franklin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81879C-FDE4-BB4A-BA28-706AA54DAA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768211-6E97-0946-BD08-ED1127E4E7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A76A7B-0625-E549-BBF0-E54A78EC5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3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ark –– One 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864467-D7ED-334A-BCCD-D537FCF0C077}"/>
              </a:ext>
            </a:extLst>
          </p:cNvPr>
          <p:cNvSpPr/>
          <p:nvPr userDrawn="1"/>
        </p:nvSpPr>
        <p:spPr>
          <a:xfrm>
            <a:off x="0" y="5261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alpha val="20000"/>
                </a:schemeClr>
              </a:gs>
              <a:gs pos="83000">
                <a:srgbClr val="0B0838">
                  <a:alpha val="50000"/>
                </a:srgbClr>
              </a:gs>
              <a:gs pos="45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ibre Franklin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02DCF-805B-B64F-A493-CED794F3C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74278"/>
            <a:ext cx="11277600" cy="664797"/>
          </a:xfrm>
          <a:prstGeom prst="rect">
            <a:avLst/>
          </a:prstGeom>
        </p:spPr>
        <p:txBody>
          <a:bodyPr tIns="91440" bIns="182880" anchor="b" anchorCtr="0"/>
          <a:lstStyle>
            <a:lvl1pPr>
              <a:defRPr sz="2800" b="1" i="0">
                <a:solidFill>
                  <a:schemeClr val="bg1"/>
                </a:solidFill>
                <a:latin typeface="Libre Franklin SemiBold" pitchFamily="2" charset="77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5856A-5D38-7D41-98E7-FD2ABF454917}"/>
              </a:ext>
            </a:extLst>
          </p:cNvPr>
          <p:cNvSpPr/>
          <p:nvPr userDrawn="1"/>
        </p:nvSpPr>
        <p:spPr>
          <a:xfrm>
            <a:off x="477794" y="1344890"/>
            <a:ext cx="548640" cy="274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F91B5F-21F7-594A-9A67-EAA4CC11B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318" y="390513"/>
            <a:ext cx="11273481" cy="276999"/>
          </a:xfrm>
          <a:prstGeom prst="rect">
            <a:avLst/>
          </a:prstGeom>
        </p:spPr>
        <p:txBody>
          <a:bodyPr wrap="square" lIns="18288" tIns="45720" bIns="4572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all" spc="10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ibre Franklin Extra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srgbClr val="7FBEEB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Click to edit section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B0838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D3D7760-070A-3445-B713-6D6BE19FC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372322"/>
            <a:ext cx="11277600" cy="4830041"/>
          </a:xfrm>
          <a:prstGeom prst="rect">
            <a:avLst/>
          </a:prstGeom>
        </p:spPr>
        <p:txBody>
          <a:bodyPr tIns="228600"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30188" indent="-225425" fontAlgn="base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System Font Regular"/>
              <a:buChar char="•"/>
              <a:tabLst/>
              <a:defRPr>
                <a:solidFill>
                  <a:schemeClr val="bg1"/>
                </a:solidFill>
              </a:defRPr>
            </a:lvl2pPr>
            <a:lvl3pPr marL="401638" indent="-171450"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accent3"/>
                </a:solidFill>
              </a:defRPr>
            </a:lvl3pPr>
            <a:lvl4pPr marL="577850" indent="-165100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System Font Regular"/>
              <a:buChar char="−"/>
              <a:tabLst/>
              <a:defRPr sz="1400" b="0" i="0">
                <a:solidFill>
                  <a:schemeClr val="accent2"/>
                </a:solidFill>
                <a:latin typeface="Libre Franklin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81879C-FDE4-BB4A-BA28-706AA54DAA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768211-6E97-0946-BD08-ED1127E4E7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A76A7B-0625-E549-BBF0-E54A78EC53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B0C2BF-5A1D-0E4B-910B-4D24A53DD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82" y="6223181"/>
            <a:ext cx="598827" cy="640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F63576-3ADD-1543-962B-34DF439535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82" y="6223181"/>
            <a:ext cx="598827" cy="640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3DE2919-C29B-2442-8E61-FF98841DE1B0}"/>
              </a:ext>
            </a:extLst>
          </p:cNvPr>
          <p:cNvSpPr/>
          <p:nvPr userDrawn="1"/>
        </p:nvSpPr>
        <p:spPr>
          <a:xfrm>
            <a:off x="280004" y="6271146"/>
            <a:ext cx="600075" cy="490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0"/>
          <a:lstStyle/>
          <a:p>
            <a:pPr algn="ctr"/>
            <a:endParaRPr lang="en-US" dirty="0">
              <a:solidFill>
                <a:schemeClr val="bg1"/>
              </a:solidFill>
              <a:latin typeface="Libre Franklin" pitchFamily="2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12F2D9-E920-ED4E-84D8-4AAEF22DBD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79" y="6224270"/>
            <a:ext cx="59882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9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7507"/>
            <a:ext cx="11277600" cy="4684855"/>
          </a:xfrm>
          <a:prstGeom prst="rect">
            <a:avLst/>
          </a:prstGeom>
        </p:spPr>
        <p:txBody>
          <a:bodyPr vert="horz" lIns="0" tIns="2743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8086" y="6414287"/>
            <a:ext cx="9806039" cy="338554"/>
          </a:xfrm>
          <a:prstGeom prst="rect">
            <a:avLst/>
          </a:prstGeom>
        </p:spPr>
        <p:txBody>
          <a:bodyPr vert="horz" wrap="square" lIns="91440" tIns="91440" rIns="91440" bIns="91440" rtlCol="0" anchor="ctr">
            <a:spAutoFit/>
          </a:bodyPr>
          <a:lstStyle>
            <a:lvl1pPr algn="l">
              <a:defRPr sz="1000">
                <a:solidFill>
                  <a:srgbClr val="A1A3B9"/>
                </a:solidFill>
                <a:latin typeface="Libre Franklin" charset="0"/>
                <a:ea typeface="Libre Franklin" charset="0"/>
                <a:cs typeface="Libre Franklin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4126" y="6392371"/>
            <a:ext cx="1040674" cy="369332"/>
          </a:xfrm>
          <a:prstGeom prst="rect">
            <a:avLst/>
          </a:prstGeom>
        </p:spPr>
        <p:txBody>
          <a:bodyPr vert="horz" wrap="square" lIns="91440" tIns="91440" rIns="0" bIns="91440" rtlCol="0" anchor="ctr">
            <a:spAutoFit/>
          </a:bodyPr>
          <a:lstStyle>
            <a:lvl1pPr algn="r">
              <a:defRPr sz="1200" b="1">
                <a:solidFill>
                  <a:schemeClr val="tx2"/>
                </a:solidFill>
                <a:latin typeface="Libre Franklin" charset="0"/>
                <a:ea typeface="Libre Franklin" charset="0"/>
                <a:cs typeface="Libre Franklin" charset="0"/>
              </a:defRPr>
            </a:lvl1pPr>
          </a:lstStyle>
          <a:p>
            <a:fld id="{C3A76A7B-0625-E549-BBF0-E54A78EC53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90BCB2-7591-4248-BF88-DED5AE4F522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05" y="6223181"/>
            <a:ext cx="600074" cy="640080"/>
          </a:xfrm>
          <a:prstGeom prst="rect">
            <a:avLst/>
          </a:prstGeom>
        </p:spPr>
      </p:pic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817B5D37-AB59-C145-A920-632881E5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4389"/>
            <a:ext cx="11277600" cy="627864"/>
          </a:xfrm>
          <a:prstGeom prst="rect">
            <a:avLst/>
          </a:prstGeom>
        </p:spPr>
        <p:txBody>
          <a:bodyPr vert="horz" wrap="square" lIns="0" tIns="91440" rIns="91440" bIns="9144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19F33D-EAD6-9E41-BE5F-4664469C1EB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05" y="6223181"/>
            <a:ext cx="600074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8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4017" r:id="rId2"/>
    <p:sldLayoutId id="2147483749" r:id="rId3"/>
    <p:sldLayoutId id="2147483750" r:id="rId4"/>
    <p:sldLayoutId id="2147483751" r:id="rId5"/>
    <p:sldLayoutId id="2147483752" r:id="rId6"/>
    <p:sldLayoutId id="2147483754" r:id="rId7"/>
    <p:sldLayoutId id="2147484019" r:id="rId8"/>
    <p:sldLayoutId id="2147483761" r:id="rId9"/>
    <p:sldLayoutId id="2147483762" r:id="rId10"/>
    <p:sldLayoutId id="2147483763" r:id="rId11"/>
    <p:sldLayoutId id="2147483771" r:id="rId12"/>
    <p:sldLayoutId id="2147484009" r:id="rId13"/>
    <p:sldLayoutId id="2147484010" r:id="rId14"/>
    <p:sldLayoutId id="2147484011" r:id="rId15"/>
    <p:sldLayoutId id="2147484013" r:id="rId16"/>
    <p:sldLayoutId id="214748402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 baseline="0">
          <a:solidFill>
            <a:schemeClr val="tx1"/>
          </a:solidFill>
          <a:latin typeface="Libre Franklin" charset="0"/>
          <a:ea typeface="Libre Franklin" charset="0"/>
          <a:cs typeface="Libre Franklin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chemeClr val="tx1"/>
          </a:solidFill>
          <a:latin typeface="Libre Franklin" charset="0"/>
          <a:ea typeface="Libre Franklin" charset="0"/>
          <a:cs typeface="Libre Frankl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Libre Franklin" charset="0"/>
          <a:ea typeface="Libre Franklin" charset="0"/>
          <a:cs typeface="Libre Frankl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Libre Franklin" charset="0"/>
          <a:ea typeface="Libre Franklin" charset="0"/>
          <a:cs typeface="Libre Frankl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Lato" charset="0"/>
          <a:ea typeface="Lato" charset="0"/>
          <a:cs typeface="Lato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Lato" charset="0"/>
          <a:ea typeface="Lato" charset="0"/>
          <a:cs typeface="Lat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93BDB5-4D0C-BE49-BCEB-92A714E7C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A76A7B-0625-E549-BBF0-E54A78EC5372}" type="slidenum">
              <a:rPr lang="en-US" smtClean="0">
                <a:solidFill>
                  <a:schemeClr val="bg2"/>
                </a:solidFill>
              </a:rPr>
              <a:pPr/>
              <a:t>0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9F9376-99E5-2140-B72A-702390C77CCC}"/>
              </a:ext>
            </a:extLst>
          </p:cNvPr>
          <p:cNvSpPr txBox="1"/>
          <p:nvPr/>
        </p:nvSpPr>
        <p:spPr>
          <a:xfrm>
            <a:off x="9748769" y="6387462"/>
            <a:ext cx="189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  <a:latin typeface="Libre Franklin" pitchFamily="2" charset="77"/>
              </a:rPr>
              <a:t>*Illustrative and directional.</a:t>
            </a:r>
          </a:p>
          <a:p>
            <a:pPr algn="l"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  <a:latin typeface="Libre Franklin" pitchFamily="2" charset="77"/>
              </a:rPr>
              <a:t>Not to scale.</a:t>
            </a:r>
            <a:endParaRPr lang="en-US" dirty="0">
              <a:solidFill>
                <a:schemeClr val="bg1"/>
              </a:solidFill>
              <a:latin typeface="Libre Franklin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B447E5-839C-CD46-A015-16FBF78D705E}"/>
              </a:ext>
            </a:extLst>
          </p:cNvPr>
          <p:cNvGrpSpPr/>
          <p:nvPr/>
        </p:nvGrpSpPr>
        <p:grpSpPr>
          <a:xfrm>
            <a:off x="951470" y="1693872"/>
            <a:ext cx="10289061" cy="5092611"/>
            <a:chOff x="951470" y="1693872"/>
            <a:chExt cx="10289061" cy="509261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A2D51E-FDC5-A542-93CA-6FE8A583857C}"/>
                </a:ext>
              </a:extLst>
            </p:cNvPr>
            <p:cNvSpPr txBox="1"/>
            <p:nvPr/>
          </p:nvSpPr>
          <p:spPr>
            <a:xfrm>
              <a:off x="5159460" y="6263263"/>
              <a:ext cx="18048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</a:rPr>
                <a:t>People-driven process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630FDD-6C43-6C4E-AA1D-E6748225F003}"/>
                </a:ext>
              </a:extLst>
            </p:cNvPr>
            <p:cNvSpPr txBox="1"/>
            <p:nvPr/>
          </p:nvSpPr>
          <p:spPr>
            <a:xfrm>
              <a:off x="951470" y="4226047"/>
              <a:ext cx="1688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</a:rPr>
                <a:t>Less strategic work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A62BDD-1E91-4649-A5CF-C71530D8B837}"/>
                </a:ext>
              </a:extLst>
            </p:cNvPr>
            <p:cNvSpPr txBox="1"/>
            <p:nvPr/>
          </p:nvSpPr>
          <p:spPr>
            <a:xfrm>
              <a:off x="9552139" y="4226047"/>
              <a:ext cx="1688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</a:rPr>
                <a:t>More strategic work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6E8EF0-A84D-5D40-9B49-5D1D2AEFAE71}"/>
                </a:ext>
              </a:extLst>
            </p:cNvPr>
            <p:cNvSpPr txBox="1"/>
            <p:nvPr/>
          </p:nvSpPr>
          <p:spPr>
            <a:xfrm>
              <a:off x="4936390" y="1693872"/>
              <a:ext cx="22509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</a:rPr>
                <a:t>Technology-enabled process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720EB1B-2EBA-9244-8465-DF8254382364}"/>
                </a:ext>
              </a:extLst>
            </p:cNvPr>
            <p:cNvCxnSpPr/>
            <p:nvPr/>
          </p:nvCxnSpPr>
          <p:spPr>
            <a:xfrm flipV="1">
              <a:off x="2639862" y="4379935"/>
              <a:ext cx="6912276" cy="1"/>
            </a:xfrm>
            <a:prstGeom prst="line">
              <a:avLst/>
            </a:prstGeom>
            <a:ln w="222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F5CE9D9-2260-FB45-8DE1-C515A1DF8E8F}"/>
                </a:ext>
              </a:extLst>
            </p:cNvPr>
            <p:cNvCxnSpPr>
              <a:cxnSpLocks/>
              <a:stCxn id="33" idx="0"/>
              <a:endCxn id="21" idx="2"/>
            </p:cNvCxnSpPr>
            <p:nvPr/>
          </p:nvCxnSpPr>
          <p:spPr>
            <a:xfrm flipV="1">
              <a:off x="6061866" y="2217092"/>
              <a:ext cx="1" cy="4046171"/>
            </a:xfrm>
            <a:prstGeom prst="line">
              <a:avLst/>
            </a:prstGeom>
            <a:ln w="222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37415FF-BDA0-204C-B5A7-AE89E872E4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84977" y="2172163"/>
              <a:ext cx="1256272" cy="1257301"/>
              <a:chOff x="7760669" y="2669931"/>
              <a:chExt cx="1952367" cy="195396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AE6C9E1-6377-3349-A286-D86FE0FF3B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60669" y="2669931"/>
                <a:ext cx="1952367" cy="1953967"/>
              </a:xfrm>
              <a:prstGeom prst="ellipse">
                <a:avLst/>
              </a:prstGeom>
              <a:solidFill>
                <a:srgbClr val="F3F3F0"/>
              </a:solidFill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Ins="91440" bIns="91440" rtlCol="0" anchor="ctr" anchorCtr="0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Libre Franklin" pitchFamily="2" charset="77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09515556-7C5B-6244-8D6B-1C3CF6070DD3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9119" y="3188576"/>
                <a:ext cx="1915467" cy="916674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9E4856-782B-C545-AC7B-62392CBFFEA0}"/>
                </a:ext>
              </a:extLst>
            </p:cNvPr>
            <p:cNvGrpSpPr/>
            <p:nvPr/>
          </p:nvGrpSpPr>
          <p:grpSpPr>
            <a:xfrm>
              <a:off x="7390505" y="4582051"/>
              <a:ext cx="2180574" cy="2188764"/>
              <a:chOff x="7390505" y="3959269"/>
              <a:chExt cx="2180574" cy="218876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3AFEA3A-6F8D-6047-84BD-849971C569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90505" y="3959269"/>
                <a:ext cx="2051547" cy="20515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9BD396A-3145-6F4D-ADCB-DAF6DA5FB9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7742314" y="5085491"/>
                <a:ext cx="1413071" cy="1062542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887CBFC-14A6-A24D-9850-1650BD0F1B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7412526" y="4973499"/>
                <a:ext cx="1370604" cy="473612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DEC0924-E708-304E-86EE-115CB0C4F4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7619269" y="4551879"/>
                <a:ext cx="1462137" cy="32697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1749DC4-FBC3-2F4A-858C-834D1FA702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8240606" y="4788019"/>
                <a:ext cx="1330473" cy="523220"/>
              </a:xfrm>
              <a:prstGeom prst="rect">
                <a:avLst/>
              </a:prstGeom>
            </p:spPr>
          </p:pic>
          <p:pic>
            <p:nvPicPr>
              <p:cNvPr id="42" name="Picture 41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BFCA7544-A123-0344-8A02-F507C319A9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8013" y="4174129"/>
                <a:ext cx="1116867" cy="290691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A540E6-ADFB-FB41-97F0-182CDB132B75}"/>
                </a:ext>
              </a:extLst>
            </p:cNvPr>
            <p:cNvSpPr txBox="1"/>
            <p:nvPr/>
          </p:nvSpPr>
          <p:spPr>
            <a:xfrm>
              <a:off x="5995108" y="4450987"/>
              <a:ext cx="2022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Consulting Firms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2466A57-FBF4-EF45-8003-47E349831DD5}"/>
                </a:ext>
              </a:extLst>
            </p:cNvPr>
            <p:cNvGrpSpPr/>
            <p:nvPr/>
          </p:nvGrpSpPr>
          <p:grpSpPr>
            <a:xfrm>
              <a:off x="3176459" y="3831169"/>
              <a:ext cx="1804812" cy="1804812"/>
              <a:chOff x="3176459" y="3208387"/>
              <a:chExt cx="1804812" cy="180481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FF9DE33-6EB9-ED4B-B153-3871773D85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76459" y="3208387"/>
                <a:ext cx="1804812" cy="1804812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43" descr="A picture containing drawing, plate, clock&#10;&#10;Description automatically generated">
                <a:extLst>
                  <a:ext uri="{FF2B5EF4-FFF2-40B4-BE49-F238E27FC236}">
                    <a16:creationId xmlns:a16="http://schemas.microsoft.com/office/drawing/2014/main" id="{E43CDAA4-DD2D-7A40-8557-C288DB5C75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06256" y="3316516"/>
                <a:ext cx="761676" cy="405568"/>
              </a:xfrm>
              <a:prstGeom prst="rect">
                <a:avLst/>
              </a:prstGeom>
            </p:spPr>
          </p:pic>
          <p:pic>
            <p:nvPicPr>
              <p:cNvPr id="45" name="Picture 4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42EFFA9-601C-4A4B-8247-1F7F5B5003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20010" b="24941"/>
              <a:stretch/>
            </p:blipFill>
            <p:spPr>
              <a:xfrm>
                <a:off x="3454537" y="3721450"/>
                <a:ext cx="1171624" cy="391583"/>
              </a:xfrm>
              <a:prstGeom prst="rect">
                <a:avLst/>
              </a:prstGeom>
            </p:spPr>
          </p:pic>
          <p:pic>
            <p:nvPicPr>
              <p:cNvPr id="46" name="Picture 45" descr="A picture containing food, drawing&#10;&#10;Description automatically generated">
                <a:extLst>
                  <a:ext uri="{FF2B5EF4-FFF2-40B4-BE49-F238E27FC236}">
                    <a16:creationId xmlns:a16="http://schemas.microsoft.com/office/drawing/2014/main" id="{D82C38A0-49B3-9640-A5DB-C8EFCAD28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2600" y="4450552"/>
                <a:ext cx="1454360" cy="300293"/>
              </a:xfrm>
              <a:prstGeom prst="rect">
                <a:avLst/>
              </a:prstGeom>
            </p:spPr>
          </p:pic>
          <p:pic>
            <p:nvPicPr>
              <p:cNvPr id="47" name="Picture 46" descr="A picture containing drawing, mug&#10;&#10;Description automatically generated">
                <a:extLst>
                  <a:ext uri="{FF2B5EF4-FFF2-40B4-BE49-F238E27FC236}">
                    <a16:creationId xmlns:a16="http://schemas.microsoft.com/office/drawing/2014/main" id="{A569F3BC-1F63-7944-90CF-4B826141BE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61966" y="4105827"/>
                <a:ext cx="1681155" cy="258639"/>
              </a:xfrm>
              <a:prstGeom prst="rect">
                <a:avLst/>
              </a:prstGeom>
            </p:spPr>
          </p:pic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E14D066-B0DF-F346-B118-44162AD03ED2}"/>
                </a:ext>
              </a:extLst>
            </p:cNvPr>
            <p:cNvSpPr txBox="1"/>
            <p:nvPr/>
          </p:nvSpPr>
          <p:spPr>
            <a:xfrm>
              <a:off x="1776157" y="4952209"/>
              <a:ext cx="1541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Traditional Staffing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4977ED-98B8-7242-B590-BCB071B48099}"/>
                </a:ext>
              </a:extLst>
            </p:cNvPr>
            <p:cNvSpPr txBox="1"/>
            <p:nvPr/>
          </p:nvSpPr>
          <p:spPr>
            <a:xfrm>
              <a:off x="3071144" y="2163587"/>
              <a:ext cx="165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Freelance Marketplace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DB8E51-02E0-B646-8EED-B9A87E5FD3D9}"/>
                </a:ext>
              </a:extLst>
            </p:cNvPr>
            <p:cNvGrpSpPr/>
            <p:nvPr/>
          </p:nvGrpSpPr>
          <p:grpSpPr>
            <a:xfrm>
              <a:off x="4467932" y="2243518"/>
              <a:ext cx="1662203" cy="1654136"/>
              <a:chOff x="4467932" y="1620736"/>
              <a:chExt cx="1662203" cy="1654136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E44C52D-EC89-D240-A168-3901EF961B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75999" y="1620736"/>
                <a:ext cx="1654136" cy="1654136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156C4805-05A6-2149-9FD9-08B7645EE1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t="25613"/>
              <a:stretch/>
            </p:blipFill>
            <p:spPr>
              <a:xfrm>
                <a:off x="4467932" y="2148187"/>
                <a:ext cx="813281" cy="259277"/>
              </a:xfrm>
              <a:prstGeom prst="rect">
                <a:avLst/>
              </a:prstGeom>
            </p:spPr>
          </p:pic>
          <p:pic>
            <p:nvPicPr>
              <p:cNvPr id="51" name="Picture 50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E4D007B-CA60-D04E-8EAE-680A4F25D9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t="10195" b="15389"/>
              <a:stretch/>
            </p:blipFill>
            <p:spPr>
              <a:xfrm>
                <a:off x="4742366" y="2815794"/>
                <a:ext cx="1060394" cy="280567"/>
              </a:xfrm>
              <a:prstGeom prst="rect">
                <a:avLst/>
              </a:prstGeom>
            </p:spPr>
          </p:pic>
          <p:pic>
            <p:nvPicPr>
              <p:cNvPr id="52" name="Picture 51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3DB1E0D2-A5A3-0045-B09D-1F18AF543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26161" y="2536960"/>
                <a:ext cx="1176599" cy="269571"/>
              </a:xfrm>
              <a:prstGeom prst="rect">
                <a:avLst/>
              </a:prstGeom>
            </p:spPr>
          </p:pic>
          <p:pic>
            <p:nvPicPr>
              <p:cNvPr id="54" name="Picture 53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7E058782-B6F7-3B46-97EC-C4083CB79F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t="19563" b="22987"/>
              <a:stretch/>
            </p:blipFill>
            <p:spPr>
              <a:xfrm>
                <a:off x="4814900" y="1810410"/>
                <a:ext cx="1058908" cy="324694"/>
              </a:xfrm>
              <a:prstGeom prst="rect">
                <a:avLst/>
              </a:prstGeom>
            </p:spPr>
          </p:pic>
          <p:pic>
            <p:nvPicPr>
              <p:cNvPr id="55" name="Picture 5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F29EAAD3-DCE7-D04F-81D5-3AA088C4F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03067" y="2295495"/>
                <a:ext cx="789920" cy="212108"/>
              </a:xfrm>
              <a:prstGeom prst="rect">
                <a:avLst/>
              </a:prstGeom>
            </p:spPr>
          </p:pic>
        </p:grp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7719AD4-D578-0244-9DDB-AB3876814645}"/>
              </a:ext>
            </a:extLst>
          </p:cNvPr>
          <p:cNvCxnSpPr/>
          <p:nvPr/>
        </p:nvCxnSpPr>
        <p:spPr>
          <a:xfrm>
            <a:off x="388883" y="359801"/>
            <a:ext cx="11345917" cy="0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itle 1">
            <a:extLst>
              <a:ext uri="{FF2B5EF4-FFF2-40B4-BE49-F238E27FC236}">
                <a16:creationId xmlns:a16="http://schemas.microsoft.com/office/drawing/2014/main" id="{652A2AB7-4ABE-9A4E-B414-A1E92C40DB5B}"/>
              </a:ext>
            </a:extLst>
          </p:cNvPr>
          <p:cNvSpPr txBox="1">
            <a:spLocks/>
          </p:cNvSpPr>
          <p:nvPr/>
        </p:nvSpPr>
        <p:spPr>
          <a:xfrm>
            <a:off x="388884" y="694944"/>
            <a:ext cx="10625480" cy="9458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 baseline="0">
                <a:solidFill>
                  <a:schemeClr val="tx1"/>
                </a:solidFill>
                <a:latin typeface="Libre Franklin" charset="0"/>
                <a:ea typeface="Libre Franklin" charset="0"/>
                <a:cs typeface="Libre Franklin" charset="0"/>
              </a:defRPr>
            </a:lvl1pPr>
          </a:lstStyle>
          <a:p>
            <a:r>
              <a:rPr lang="en-US" dirty="0" err="1">
                <a:solidFill>
                  <a:srgbClr val="FFFFFF"/>
                </a:solidFill>
                <a:latin typeface="Calluna SmBd" panose="00000700000000000000" pitchFamily="50" charset="0"/>
              </a:rPr>
              <a:t>Catalant</a:t>
            </a:r>
            <a:r>
              <a:rPr lang="en-US" dirty="0">
                <a:solidFill>
                  <a:srgbClr val="FFFFFF"/>
                </a:solidFill>
                <a:latin typeface="Calluna SmBd" panose="00000700000000000000" pitchFamily="50" charset="0"/>
              </a:rPr>
              <a:t> has disrupted the existing ecosystem by providing a new way to access key business expertise</a:t>
            </a:r>
          </a:p>
        </p:txBody>
      </p:sp>
    </p:spTree>
    <p:extLst>
      <p:ext uri="{BB962C8B-B14F-4D97-AF65-F5344CB8AC3E}">
        <p14:creationId xmlns:p14="http://schemas.microsoft.com/office/powerpoint/2010/main" val="3293478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">
      <a:dk1>
        <a:srgbClr val="0B0838"/>
      </a:dk1>
      <a:lt1>
        <a:srgbClr val="FEFFFE"/>
      </a:lt1>
      <a:dk2>
        <a:srgbClr val="7FBEEB"/>
      </a:dk2>
      <a:lt2>
        <a:srgbClr val="FA733C"/>
      </a:lt2>
      <a:accent1>
        <a:srgbClr val="302C57"/>
      </a:accent1>
      <a:accent2>
        <a:srgbClr val="A1A3B9"/>
      </a:accent2>
      <a:accent3>
        <a:srgbClr val="CECED7"/>
      </a:accent3>
      <a:accent4>
        <a:srgbClr val="92C8EE"/>
      </a:accent4>
      <a:accent5>
        <a:srgbClr val="B2D8F3"/>
      </a:accent5>
      <a:accent6>
        <a:srgbClr val="FB8859"/>
      </a:accent6>
      <a:hlink>
        <a:srgbClr val="7FBEEB"/>
      </a:hlink>
      <a:folHlink>
        <a:srgbClr val="F9F8F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tIns="91440" rIns="91440" bIns="91440" rtlCol="0" anchor="ctr" anchorCtr="0"/>
      <a:lstStyle>
        <a:defPPr algn="ctr">
          <a:defRPr dirty="0">
            <a:solidFill>
              <a:schemeClr val="bg1"/>
            </a:solidFill>
            <a:latin typeface="Libre Franklin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6D6B88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Libre Franklin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151346</TotalTime>
  <Words>204</Words>
  <Application>Microsoft Office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Calibri</vt:lpstr>
      <vt:lpstr>Calluna</vt:lpstr>
      <vt:lpstr>Calluna Semibold</vt:lpstr>
      <vt:lpstr>Calluna SmBd</vt:lpstr>
      <vt:lpstr>Lato</vt:lpstr>
      <vt:lpstr>Libre Franklin</vt:lpstr>
      <vt:lpstr>Libre Franklin ExtraBold</vt:lpstr>
      <vt:lpstr>Libre Franklin Medium</vt:lpstr>
      <vt:lpstr>Libre Franklin SemiBold</vt:lpstr>
      <vt:lpstr>System Font Regular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Snow</dc:creator>
  <cp:lastModifiedBy>Paul Cappellucci</cp:lastModifiedBy>
  <cp:revision>1739</cp:revision>
  <cp:lastPrinted>2019-11-13T22:25:20Z</cp:lastPrinted>
  <dcterms:created xsi:type="dcterms:W3CDTF">2017-10-18T14:50:36Z</dcterms:created>
  <dcterms:modified xsi:type="dcterms:W3CDTF">2021-02-08T17:04:16Z</dcterms:modified>
</cp:coreProperties>
</file>